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13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1" r:id="rId47"/>
    <p:sldId id="272" r:id="rId48"/>
    <p:sldId id="273" r:id="rId49"/>
    <p:sldId id="276" r:id="rId50"/>
    <p:sldId id="274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08.png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16089-AAAD-EA4D-9E4C-D62FB8B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9" y="52331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949ED-D0EB-54C8-3FB8-81A66789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245740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D2CA63-3285-678D-CB93-EA2CB9B5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4397675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9" y="4639685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8" y="4648650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0" y="4648650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5025" y="4267578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9323294" y="1314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3" y="5233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72" y="24574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2" y="4400143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4805082" y="134470"/>
            <a:ext cx="35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</p:spTree>
    <p:extLst>
      <p:ext uri="{BB962C8B-B14F-4D97-AF65-F5344CB8AC3E}">
        <p14:creationId xmlns:p14="http://schemas.microsoft.com/office/powerpoint/2010/main" val="3376302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4379</TotalTime>
  <Words>778</Words>
  <Application>Microsoft Office PowerPoint</Application>
  <PresentationFormat>Widescreen</PresentationFormat>
  <Paragraphs>188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75</cp:revision>
  <dcterms:created xsi:type="dcterms:W3CDTF">2022-05-19T15:06:45Z</dcterms:created>
  <dcterms:modified xsi:type="dcterms:W3CDTF">2022-10-26T00:12:55Z</dcterms:modified>
</cp:coreProperties>
</file>